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3" r:id="rId4"/>
    <p:sldId id="264" r:id="rId5"/>
    <p:sldId id="265" r:id="rId6"/>
    <p:sldId id="257" r:id="rId7"/>
    <p:sldId id="258" r:id="rId8"/>
    <p:sldId id="259" r:id="rId9"/>
    <p:sldId id="260" r:id="rId10"/>
    <p:sldId id="261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DDF93A4-AA8E-4D8F-8F57-BD24B55B744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1951E69-07A6-4CEF-9C59-46D1DB6B7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F93A4-AA8E-4D8F-8F57-BD24B55B744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1E69-07A6-4CEF-9C59-46D1DB6B7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F93A4-AA8E-4D8F-8F57-BD24B55B744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1E69-07A6-4CEF-9C59-46D1DB6B7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DDF93A4-AA8E-4D8F-8F57-BD24B55B744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1E69-07A6-4CEF-9C59-46D1DB6B7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DDF93A4-AA8E-4D8F-8F57-BD24B55B744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1951E69-07A6-4CEF-9C59-46D1DB6B763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DDF93A4-AA8E-4D8F-8F57-BD24B55B744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1951E69-07A6-4CEF-9C59-46D1DB6B7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DDF93A4-AA8E-4D8F-8F57-BD24B55B744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1951E69-07A6-4CEF-9C59-46D1DB6B76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F93A4-AA8E-4D8F-8F57-BD24B55B744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1E69-07A6-4CEF-9C59-46D1DB6B7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DDF93A4-AA8E-4D8F-8F57-BD24B55B744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1951E69-07A6-4CEF-9C59-46D1DB6B7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DDF93A4-AA8E-4D8F-8F57-BD24B55B744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1951E69-07A6-4CEF-9C59-46D1DB6B76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DDF93A4-AA8E-4D8F-8F57-BD24B55B744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1951E69-07A6-4CEF-9C59-46D1DB6B76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DDF93A4-AA8E-4D8F-8F57-BD24B55B744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1951E69-07A6-4CEF-9C59-46D1DB6B763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 Graduate Programs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common tips and recommendations from people who have been there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54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schools should I apply 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varied among respondents and is probably dependent on the competitiveness of the program and what you can afford.</a:t>
            </a:r>
          </a:p>
          <a:p>
            <a:r>
              <a:rPr lang="en-US" dirty="0" smtClean="0"/>
              <a:t>Some said to apply to as many as you can. Others felt like 10 was enough.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05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Alumni are happy to talk to you and help you out.</a:t>
            </a:r>
          </a:p>
          <a:p>
            <a:r>
              <a:rPr lang="en-US" dirty="0" smtClean="0"/>
              <a:t>Many would be willing to let you stay with them to save costs.</a:t>
            </a:r>
          </a:p>
          <a:p>
            <a:r>
              <a:rPr lang="en-US" dirty="0" smtClean="0"/>
              <a:t>Use resources-contact your personal dentist or specialists.</a:t>
            </a:r>
          </a:p>
          <a:p>
            <a:r>
              <a:rPr lang="en-US" dirty="0" smtClean="0"/>
              <a:t>Ask lots of questions.</a:t>
            </a:r>
          </a:p>
          <a:p>
            <a:pPr marL="64008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63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LECOM Stats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23 applied through PASS</a:t>
            </a:r>
          </a:p>
          <a:p>
            <a:r>
              <a:rPr lang="en-US" dirty="0" smtClean="0"/>
              <a:t>2 accepted in OMFS</a:t>
            </a:r>
          </a:p>
          <a:p>
            <a:r>
              <a:rPr lang="en-US" dirty="0" smtClean="0"/>
              <a:t>1 accepted in OMFS internship</a:t>
            </a:r>
          </a:p>
          <a:p>
            <a:r>
              <a:rPr lang="en-US" dirty="0" smtClean="0"/>
              <a:t>2 Ortho</a:t>
            </a:r>
          </a:p>
          <a:p>
            <a:r>
              <a:rPr lang="en-US" dirty="0" smtClean="0"/>
              <a:t>3 didn’t Match (all OMFS)</a:t>
            </a:r>
          </a:p>
          <a:p>
            <a:r>
              <a:rPr lang="en-US" dirty="0" smtClean="0"/>
              <a:t>13 accepted in GPR or AEGD</a:t>
            </a:r>
          </a:p>
          <a:p>
            <a:r>
              <a:rPr lang="en-US" dirty="0" smtClean="0"/>
              <a:t>2 withdrew prior to Match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26 applied through PASS</a:t>
            </a:r>
          </a:p>
          <a:p>
            <a:r>
              <a:rPr lang="en-US" dirty="0" smtClean="0"/>
              <a:t>2 accepted into </a:t>
            </a:r>
            <a:r>
              <a:rPr lang="en-US" dirty="0" err="1" smtClean="0"/>
              <a:t>Pedo</a:t>
            </a:r>
            <a:endParaRPr lang="en-US" dirty="0" smtClean="0"/>
          </a:p>
          <a:p>
            <a:r>
              <a:rPr lang="en-US" dirty="0" smtClean="0"/>
              <a:t>1 accepted into a special needs residency</a:t>
            </a:r>
          </a:p>
          <a:p>
            <a:r>
              <a:rPr lang="en-US" dirty="0" smtClean="0"/>
              <a:t>1 didn’t Match (OMFS)</a:t>
            </a:r>
          </a:p>
          <a:p>
            <a:r>
              <a:rPr lang="en-US" dirty="0"/>
              <a:t>2</a:t>
            </a:r>
            <a:r>
              <a:rPr lang="en-US" dirty="0" smtClean="0"/>
              <a:t> accepted into Ortho</a:t>
            </a:r>
          </a:p>
          <a:p>
            <a:r>
              <a:rPr lang="en-US" dirty="0" smtClean="0"/>
              <a:t>14 accepted into AEGD/GPR</a:t>
            </a:r>
          </a:p>
          <a:p>
            <a:r>
              <a:rPr lang="en-US" dirty="0" smtClean="0"/>
              <a:t>7 withdrew prior to Match</a:t>
            </a:r>
          </a:p>
          <a:p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2 accepted into </a:t>
            </a:r>
            <a:r>
              <a:rPr lang="en-US" dirty="0" err="1" smtClean="0"/>
              <a:t>Perio</a:t>
            </a:r>
            <a:r>
              <a:rPr lang="en-US" dirty="0"/>
              <a:t> </a:t>
            </a:r>
            <a:r>
              <a:rPr lang="en-US" dirty="0" smtClean="0"/>
              <a:t>programs that didn’t participate in PASS/Match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28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51706"/>
          </a:xfrm>
        </p:spPr>
        <p:txBody>
          <a:bodyPr/>
          <a:lstStyle/>
          <a:p>
            <a:r>
              <a:rPr lang="en-US" dirty="0" smtClean="0"/>
              <a:t>Schools – AEGD and GPR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/>
          <a:lstStyle/>
          <a:p>
            <a:r>
              <a:rPr lang="en-US" dirty="0" smtClean="0"/>
              <a:t>NYU Lutheran-AEGD</a:t>
            </a:r>
          </a:p>
          <a:p>
            <a:pPr lvl="1"/>
            <a:r>
              <a:rPr lang="en-US" dirty="0" smtClean="0"/>
              <a:t>Cleveland, Atlanta, Fort Myers, Tucson, Seattle, Pueblo, LECOM</a:t>
            </a:r>
          </a:p>
          <a:p>
            <a:r>
              <a:rPr lang="en-US" dirty="0" smtClean="0"/>
              <a:t>NY Methodist Hospital -GPR</a:t>
            </a:r>
          </a:p>
          <a:p>
            <a:r>
              <a:rPr lang="en-US" dirty="0" smtClean="0"/>
              <a:t>Montefiore Medical-New York-GPR</a:t>
            </a:r>
          </a:p>
          <a:p>
            <a:r>
              <a:rPr lang="en-US" dirty="0" smtClean="0"/>
              <a:t>Rutgers-NJ- GPR</a:t>
            </a:r>
          </a:p>
          <a:p>
            <a:r>
              <a:rPr lang="en-US" dirty="0" smtClean="0"/>
              <a:t>St. Vincent’s Hospital- Cleveland-GPR</a:t>
            </a:r>
          </a:p>
          <a:p>
            <a:r>
              <a:rPr lang="en-US" dirty="0"/>
              <a:t>Palmetto Health Richland-USC GPR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34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/>
          <a:lstStyle/>
          <a:p>
            <a:pPr algn="ctr"/>
            <a:r>
              <a:rPr lang="en-US" dirty="0" smtClean="0"/>
              <a:t>More GPR’s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594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SUNY at Stony Brook-GPR</a:t>
            </a:r>
          </a:p>
          <a:p>
            <a:r>
              <a:rPr lang="en-US" dirty="0" err="1" smtClean="0"/>
              <a:t>Rosewell</a:t>
            </a:r>
            <a:r>
              <a:rPr lang="en-US" dirty="0" smtClean="0"/>
              <a:t> Park Cancer Institute-SUNY Buffalo -GPR</a:t>
            </a:r>
          </a:p>
          <a:p>
            <a:r>
              <a:rPr lang="en-US" dirty="0" smtClean="0"/>
              <a:t>St. Francis Hospital –Hartford-GPR</a:t>
            </a:r>
          </a:p>
          <a:p>
            <a:r>
              <a:rPr lang="en-US" dirty="0" smtClean="0"/>
              <a:t>St. Joseph’s- Reading-GPR</a:t>
            </a:r>
          </a:p>
          <a:p>
            <a:r>
              <a:rPr lang="en-US" dirty="0" smtClean="0"/>
              <a:t>Rochester General –Rochester-GPR</a:t>
            </a:r>
          </a:p>
          <a:p>
            <a:r>
              <a:rPr lang="en-US" dirty="0" smtClean="0"/>
              <a:t>VA Medical-Philadelphia and Minneapolis-GPR</a:t>
            </a:r>
          </a:p>
          <a:p>
            <a:r>
              <a:rPr lang="en-US" dirty="0" smtClean="0"/>
              <a:t>UF OMFS Internship-Jacksonville</a:t>
            </a:r>
          </a:p>
          <a:p>
            <a:r>
              <a:rPr lang="en-US" dirty="0" smtClean="0"/>
              <a:t>Columbia- Special Needs residency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52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Specialty and other residencies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608"/>
          </a:xfrm>
        </p:spPr>
        <p:txBody>
          <a:bodyPr/>
          <a:lstStyle/>
          <a:p>
            <a:r>
              <a:rPr lang="en-US" dirty="0" smtClean="0"/>
              <a:t>Seton </a:t>
            </a:r>
            <a:r>
              <a:rPr lang="en-US" dirty="0"/>
              <a:t>Hill- Ortho (2 each year)</a:t>
            </a:r>
          </a:p>
          <a:p>
            <a:r>
              <a:rPr lang="en-US" dirty="0"/>
              <a:t>University of Louisville-</a:t>
            </a:r>
            <a:r>
              <a:rPr lang="en-US" dirty="0" err="1"/>
              <a:t>Perio</a:t>
            </a:r>
            <a:endParaRPr lang="en-US" dirty="0"/>
          </a:p>
          <a:p>
            <a:r>
              <a:rPr lang="en-US" dirty="0" smtClean="0"/>
              <a:t>The Ohio </a:t>
            </a:r>
            <a:r>
              <a:rPr lang="en-US" dirty="0"/>
              <a:t>State- </a:t>
            </a:r>
            <a:r>
              <a:rPr lang="en-US" dirty="0" err="1" smtClean="0"/>
              <a:t>Perio</a:t>
            </a:r>
            <a:endParaRPr lang="en-US" dirty="0" smtClean="0"/>
          </a:p>
          <a:p>
            <a:r>
              <a:rPr lang="en-US" dirty="0"/>
              <a:t>Jackson Memorial </a:t>
            </a:r>
            <a:r>
              <a:rPr lang="en-US" dirty="0" smtClean="0"/>
              <a:t>–OMFS</a:t>
            </a:r>
          </a:p>
          <a:p>
            <a:r>
              <a:rPr lang="en-US" dirty="0" err="1"/>
              <a:t>Brookdale</a:t>
            </a:r>
            <a:r>
              <a:rPr lang="en-US" dirty="0"/>
              <a:t> Hospital-Brooklyn-OMFS</a:t>
            </a:r>
          </a:p>
          <a:p>
            <a:r>
              <a:rPr lang="en-US" dirty="0"/>
              <a:t>NYU Lutheran –</a:t>
            </a:r>
            <a:r>
              <a:rPr lang="en-US" dirty="0" err="1"/>
              <a:t>Pedo</a:t>
            </a:r>
            <a:r>
              <a:rPr lang="en-US" dirty="0"/>
              <a:t>  Holyoke &amp; </a:t>
            </a:r>
            <a:r>
              <a:rPr lang="en-US" dirty="0" smtClean="0"/>
              <a:t>Tucson</a:t>
            </a:r>
          </a:p>
          <a:p>
            <a:r>
              <a:rPr lang="en-US" dirty="0"/>
              <a:t>UF OMFS Internship-Jacksonville</a:t>
            </a:r>
          </a:p>
          <a:p>
            <a:r>
              <a:rPr lang="en-US" dirty="0"/>
              <a:t>Columbia- Special Needs residency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15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before applying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Make a personal list of what you would like from a program</a:t>
            </a:r>
          </a:p>
          <a:p>
            <a:r>
              <a:rPr lang="en-US" dirty="0" smtClean="0"/>
              <a:t>Do research on the programs before you apply</a:t>
            </a:r>
          </a:p>
          <a:p>
            <a:r>
              <a:rPr lang="en-US" dirty="0" smtClean="0"/>
              <a:t>Visit or contact programs that interest you beforehand. This serves two purposes:</a:t>
            </a:r>
          </a:p>
          <a:p>
            <a:pPr lvl="1"/>
            <a:r>
              <a:rPr lang="en-US" dirty="0" smtClean="0"/>
              <a:t>It gives you an idea of the climate of the program before you spend time and money going for an interview</a:t>
            </a:r>
          </a:p>
          <a:p>
            <a:pPr lvl="1"/>
            <a:r>
              <a:rPr lang="en-US" dirty="0" smtClean="0"/>
              <a:t>You get to know residents and gives you an advantage if you do interview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90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before applying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 for applications and interviews and chose wisely.  It’s a big investment so do your homework in advance. If you don’t want to live somewhere or don’t feel like it’s a good fit, then don’t apply there.</a:t>
            </a:r>
          </a:p>
          <a:p>
            <a:r>
              <a:rPr lang="en-US" dirty="0" smtClean="0"/>
              <a:t>ADAT:  Prepare but find out if the program you’re interested in requires it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8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go?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ADEA PASS search engine to find out about programs and RESEARCH.</a:t>
            </a:r>
          </a:p>
          <a:p>
            <a:r>
              <a:rPr lang="en-US" dirty="0" smtClean="0"/>
              <a:t>Make a list of things that are important to you</a:t>
            </a:r>
          </a:p>
          <a:p>
            <a:pPr lvl="1"/>
            <a:r>
              <a:rPr lang="en-US" dirty="0" smtClean="0"/>
              <a:t>Stipend</a:t>
            </a:r>
          </a:p>
          <a:p>
            <a:pPr lvl="1"/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What do you want to gain from the program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63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Letters of recommendation </a:t>
            </a:r>
            <a:br>
              <a:rPr lang="en-US" dirty="0" smtClean="0"/>
            </a:br>
            <a:r>
              <a:rPr lang="en-US" dirty="0" smtClean="0"/>
              <a:t>and other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534400" cy="477840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These are important especially with a Pass/Fail curriculum</a:t>
            </a:r>
          </a:p>
          <a:p>
            <a:r>
              <a:rPr lang="en-US" dirty="0" smtClean="0"/>
              <a:t>Utilize the faculty – does a faculty member have a relationship with the school or program you’re interested in? Are they a graduate of the school?</a:t>
            </a:r>
            <a:endParaRPr lang="en-US" dirty="0"/>
          </a:p>
          <a:p>
            <a:r>
              <a:rPr lang="en-US" dirty="0" smtClean="0"/>
              <a:t>Do they know the program director or dean?</a:t>
            </a:r>
          </a:p>
          <a:p>
            <a:r>
              <a:rPr lang="en-US" dirty="0" smtClean="0"/>
              <a:t>Get a variety (clinical/preclinical/advisor) and chose wisely-people who can attest to the qualities the program values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67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173</TotalTime>
  <Words>533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Verve</vt:lpstr>
      <vt:lpstr>Post Graduate Programs</vt:lpstr>
      <vt:lpstr>LECOM Stats</vt:lpstr>
      <vt:lpstr>Schools – AEGD and GPR</vt:lpstr>
      <vt:lpstr>More GPR’s</vt:lpstr>
      <vt:lpstr>Specialty and other residencies</vt:lpstr>
      <vt:lpstr>Tips before applying</vt:lpstr>
      <vt:lpstr>Tips before applying</vt:lpstr>
      <vt:lpstr>Where to go?</vt:lpstr>
      <vt:lpstr>Letters of recommendation  and other help</vt:lpstr>
      <vt:lpstr>How many schools should I apply to?</vt:lpstr>
      <vt:lpstr>Contacts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Graduate Programs</dc:title>
  <dc:creator>mbell</dc:creator>
  <cp:lastModifiedBy>mbell</cp:lastModifiedBy>
  <cp:revision>15</cp:revision>
  <dcterms:created xsi:type="dcterms:W3CDTF">2017-02-15T20:26:09Z</dcterms:created>
  <dcterms:modified xsi:type="dcterms:W3CDTF">2017-02-23T21:11:51Z</dcterms:modified>
</cp:coreProperties>
</file>